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8" r:id="rId4"/>
    <p:sldId id="264" r:id="rId5"/>
    <p:sldId id="263" r:id="rId6"/>
    <p:sldId id="258" r:id="rId7"/>
    <p:sldId id="259" r:id="rId8"/>
    <p:sldId id="260" r:id="rId9"/>
    <p:sldId id="261" r:id="rId10"/>
    <p:sldId id="262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A7E56-99E7-439A-9121-DFAA976BFCA4}" type="datetimeFigureOut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0EA59-9F59-401A-A686-7B598BEB43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84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CDFB7-76FE-4484-8989-D21FCA26F17D}" type="datetime1">
              <a:rPr lang="nl-NL" smtClean="0"/>
              <a:t>9-11-2016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520B-E07C-4BAE-9320-F50F7149507F}" type="datetime1">
              <a:rPr lang="nl-NL" smtClean="0"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34650-FEEA-40CA-B05B-0C0C7442DD4D}" type="datetime1">
              <a:rPr lang="nl-NL" smtClean="0"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F0EB-8A99-428B-9DF3-4F1B384BD486}" type="datetime1">
              <a:rPr lang="nl-NL" smtClean="0"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17BD2-2611-42BA-A1BB-5533425ECE45}" type="datetime1">
              <a:rPr lang="nl-NL" smtClean="0"/>
              <a:t>9-11-2016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F5576-409E-4B36-9ED7-2025702C01AD}" type="datetime1">
              <a:rPr lang="nl-NL" smtClean="0"/>
              <a:t>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3FE8A-4654-4B0C-B947-0ADB07F4FED4}" type="datetime1">
              <a:rPr lang="nl-NL" smtClean="0"/>
              <a:t>9-11-2016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88668-A8F1-4761-B673-864A9E060832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08E6-1C4F-47C9-902A-268313151C28}" type="datetime1">
              <a:rPr lang="nl-NL" smtClean="0"/>
              <a:t>9-11-2016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4AC0-C8E2-4EC5-89EE-02EF45B842CB}" type="datetime1">
              <a:rPr lang="nl-NL" smtClean="0"/>
              <a:t>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0FD3-1D93-4A18-9CA7-B1DF476AD22B}" type="datetime1">
              <a:rPr lang="nl-NL" smtClean="0"/>
              <a:t>9-11-2016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C79E55-C1CC-4DDF-B419-E732F29A67BA}" type="datetime1">
              <a:rPr lang="nl-NL" smtClean="0"/>
              <a:t>9-11-2016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nl-NL"/>
              <a:t>gezond en ziek NH 2016</a:t>
            </a: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D10B0A-BEF4-4193-94CB-72D81D385CA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812776"/>
          </a:xfrm>
        </p:spPr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Gezond en ziek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788" y="3356992"/>
            <a:ext cx="2638425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94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Subjectieve beleving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12E9-362B-4DF3-BF1C-E34712159874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10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Sociaal contact/ vrienden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2780928"/>
            <a:ext cx="3181896" cy="189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599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Ziekte kan een gevolg zijn van leefstijl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89674-3EB9-469C-8984-AEB3417460F5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11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Voeding</a:t>
            </a:r>
          </a:p>
          <a:p>
            <a:r>
              <a:rPr lang="nl-NL" dirty="0"/>
              <a:t>(Over)gewicht</a:t>
            </a:r>
          </a:p>
          <a:p>
            <a:r>
              <a:rPr lang="nl-NL" dirty="0"/>
              <a:t>Alcohol</a:t>
            </a:r>
          </a:p>
          <a:p>
            <a:r>
              <a:rPr lang="nl-NL" dirty="0"/>
              <a:t>Pillen</a:t>
            </a:r>
          </a:p>
          <a:p>
            <a:r>
              <a:rPr lang="nl-NL" dirty="0"/>
              <a:t>Te weinig nachtrust</a:t>
            </a:r>
          </a:p>
          <a:p>
            <a:r>
              <a:rPr lang="nl-NL" dirty="0"/>
              <a:t>Ongezonde werkomgeving</a:t>
            </a:r>
          </a:p>
          <a:p>
            <a:r>
              <a:rPr lang="nl-NL" dirty="0"/>
              <a:t>Stress</a:t>
            </a:r>
          </a:p>
          <a:p>
            <a:r>
              <a:rPr lang="nl-NL" dirty="0"/>
              <a:t>Verdriet,  depressies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2221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Verslavende middelen </a:t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596C-13A0-480D-B839-EE623530D16C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12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424847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05014"/>
            <a:ext cx="252028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61864"/>
            <a:ext cx="1952625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444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OPDRACHT 1 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E3B58-31F8-43C2-BB24-6200B87F4F56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13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Bereid een </a:t>
            </a:r>
            <a:r>
              <a:rPr lang="nl-NL" b="1" dirty="0">
                <a:solidFill>
                  <a:srgbClr val="FF0000"/>
                </a:solidFill>
              </a:rPr>
              <a:t>presentatie</a:t>
            </a:r>
            <a:r>
              <a:rPr lang="nl-NL" dirty="0"/>
              <a:t> voor over een ziekte/aandoening</a:t>
            </a:r>
          </a:p>
          <a:p>
            <a:r>
              <a:rPr lang="nl-NL" dirty="0"/>
              <a:t>Vertel iets over dit </a:t>
            </a:r>
            <a:r>
              <a:rPr lang="nl-NL" b="1" dirty="0">
                <a:solidFill>
                  <a:srgbClr val="FF0000"/>
                </a:solidFill>
              </a:rPr>
              <a:t>gezondheidsprobleem;</a:t>
            </a:r>
            <a:r>
              <a:rPr lang="nl-NL" dirty="0"/>
              <a:t> waarmee heb jij te maken gehad in je leven of een familielid</a:t>
            </a:r>
          </a:p>
          <a:p>
            <a:r>
              <a:rPr lang="nl-NL" dirty="0"/>
              <a:t>Vertel over de ziekte/kwaal: wat is het , medisch.</a:t>
            </a:r>
          </a:p>
          <a:p>
            <a:r>
              <a:rPr lang="nl-NL" dirty="0"/>
              <a:t>Contact met artsen/ ziekenhuis in aanraking geweest?</a:t>
            </a:r>
          </a:p>
          <a:p>
            <a:r>
              <a:rPr lang="nl-NL" dirty="0"/>
              <a:t>Leg uit met welke specialisten/zorgverleners</a:t>
            </a:r>
          </a:p>
          <a:p>
            <a:r>
              <a:rPr lang="nl-NL" dirty="0"/>
              <a:t>Hoe heten deze mensen?</a:t>
            </a:r>
          </a:p>
          <a:p>
            <a:r>
              <a:rPr lang="nl-NL" dirty="0"/>
              <a:t>Presentatie in groepjes van max. 4!!</a:t>
            </a:r>
          </a:p>
          <a:p>
            <a:r>
              <a:rPr lang="nl-NL"/>
              <a:t>Zie lesschema wanneer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521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Definitie WHO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F8F1-1AB9-470D-B0D9-C03F333E386C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2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sz="1600" b="1" i="1" dirty="0">
              <a:solidFill>
                <a:srgbClr val="00000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sz="1600" b="1" i="1" dirty="0">
              <a:solidFill>
                <a:srgbClr val="000000"/>
              </a:solidFill>
              <a:latin typeface="Arial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nl-NL" sz="2000" b="1" dirty="0">
                <a:latin typeface="Arial" charset="0"/>
              </a:rPr>
              <a:t>Gezondheid is niet alleen de afwezigheid van ziekte of gebrek,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nl-NL" sz="2000" b="1" dirty="0">
                <a:latin typeface="Arial" charset="0"/>
              </a:rPr>
              <a:t>maar is ook een situatie van volledig fysiek (=lichamelijk),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nl-NL" sz="2000" b="1" dirty="0">
                <a:latin typeface="Arial" charset="0"/>
              </a:rPr>
              <a:t>Psychisch (=geestelijk) en sociaal (= maatschappelijk) welbevinden</a:t>
            </a:r>
          </a:p>
          <a:p>
            <a:endParaRPr lang="nl-NL" sz="1600" b="1" i="1" u="sng" dirty="0">
              <a:solidFill>
                <a:srgbClr val="FF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nl-NL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Vraag:</a:t>
            </a:r>
            <a:r>
              <a:rPr lang="nl-N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Door welke zaken word je ziek?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nl-NL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nl-NL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dit fysiek, psychisch , sociaal of maatschappelijk???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66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Nieuwe definitie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49DF-B479-4DBB-8B1E-6DC542619BA9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3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nl-NL" b="1" dirty="0">
                <a:latin typeface="Arial" pitchFamily="34" charset="0"/>
                <a:cs typeface="Arial" pitchFamily="34" charset="0"/>
              </a:rPr>
              <a:t>De mate waarin jij je kunt aanpassen bij teruglopende gezondheid.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nl-NL" b="1" dirty="0">
                <a:latin typeface="Arial" pitchFamily="34" charset="0"/>
                <a:cs typeface="Arial" pitchFamily="34" charset="0"/>
              </a:rPr>
              <a:t>De regie voeren over je eigen gezondheid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nl-NL" b="1" dirty="0">
                <a:latin typeface="Arial" pitchFamily="34" charset="0"/>
                <a:cs typeface="Arial" pitchFamily="34" charset="0"/>
              </a:rPr>
              <a:t>Het gaat om fysiek, psychisch en sociaal welbevinden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nl-NL" b="1" dirty="0">
                <a:latin typeface="Arial" pitchFamily="34" charset="0"/>
                <a:cs typeface="Arial" pitchFamily="34" charset="0"/>
              </a:rPr>
              <a:t>Veerkracht tonen waarmee je klappen kunt opvangen.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nl-NL" b="1" dirty="0">
                <a:latin typeface="Arial" pitchFamily="34" charset="0"/>
                <a:cs typeface="Arial" pitchFamily="34" charset="0"/>
              </a:rPr>
              <a:t>Zie Filmpje ; </a:t>
            </a:r>
            <a:r>
              <a:rPr lang="nl-NL" b="1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nl-NL" b="1" dirty="0">
                <a:latin typeface="Arial" pitchFamily="34" charset="0"/>
                <a:cs typeface="Arial" pitchFamily="34" charset="0"/>
              </a:rPr>
              <a:t> tube, nationale denktank 2013, Gezondheid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496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Gezondheid in 2016??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0E9C-BE2D-4811-9798-72CF2D739CB0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4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Vroeger was dit een prima baan!!!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2557463"/>
            <a:ext cx="3181896" cy="2527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48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Subjectief /objectief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F6A8-5D0C-4E17-ADE1-0B225A48FBE5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5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Objectief  waarneembaar gezond:</a:t>
            </a:r>
          </a:p>
          <a:p>
            <a:r>
              <a:rPr lang="nl-NL" dirty="0"/>
              <a:t>Geen indicatie voor psychisch, fysiek, sociaal </a:t>
            </a:r>
            <a:r>
              <a:rPr lang="nl-NL" dirty="0" err="1"/>
              <a:t>ziekzijn</a:t>
            </a:r>
            <a:endParaRPr lang="nl-NL" dirty="0"/>
          </a:p>
          <a:p>
            <a:r>
              <a:rPr lang="nl-NL" dirty="0"/>
              <a:t>Subjectieve beleving kan anders zijn: </a:t>
            </a:r>
          </a:p>
          <a:p>
            <a:r>
              <a:rPr lang="nl-NL" dirty="0"/>
              <a:t>Door: individueel beleven. Voorbeeld: eenzaam zijn, een niet vast te stellen aandoening. Klein ongemak is groot ????</a:t>
            </a:r>
          </a:p>
          <a:p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613" y="4149080"/>
            <a:ext cx="239077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34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FF0000"/>
                </a:solidFill>
              </a:rPr>
              <a:t>Subjectieve beleving van gezondheid en ziekte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D49E-236E-45FE-9A45-498C908D051A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6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>
          <a:xfrm>
            <a:off x="1547664" y="1700808"/>
            <a:ext cx="6120680" cy="388843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nl-NL" dirty="0"/>
              <a:t>Gebruik van 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4824536" cy="3672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09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Subjectieve beleving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A3A2-5119-4DB1-9B64-C53B6A96E442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7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Voeding,  nachtrust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80928"/>
            <a:ext cx="2520280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68960"/>
            <a:ext cx="244827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915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Subjectieve beleving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98B4C-632A-460D-AF57-2F68AEBB97EF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8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Geestelijk welbevinden (psychisch)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7482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330" y="2420888"/>
            <a:ext cx="2376263" cy="258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831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Subjectieve beleving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82353-28BD-4A32-A202-2E60E583F956}" type="datetime1">
              <a:rPr lang="nl-NL" smtClean="0"/>
              <a:t>9-11-2016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gezond en ziek NH 2016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10B0A-BEF4-4193-94CB-72D81D385CA1}" type="slidenum">
              <a:rPr lang="nl-NL" smtClean="0"/>
              <a:t>9</a:t>
            </a:fld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Fysiek ( lichamelijk)</a:t>
            </a:r>
          </a:p>
          <a:p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63883"/>
            <a:ext cx="2016224" cy="1530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708921"/>
            <a:ext cx="3690714" cy="204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424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</TotalTime>
  <Words>367</Words>
  <Application>Microsoft Office PowerPoint</Application>
  <PresentationFormat>Diavoorstelling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Perpetua</vt:lpstr>
      <vt:lpstr>Verdana</vt:lpstr>
      <vt:lpstr>Wingdings 2</vt:lpstr>
      <vt:lpstr>Vermogen</vt:lpstr>
      <vt:lpstr>Gezond en ziek</vt:lpstr>
      <vt:lpstr>Definitie WHO</vt:lpstr>
      <vt:lpstr>Nieuwe definitie</vt:lpstr>
      <vt:lpstr>Gezondheid in 2016??</vt:lpstr>
      <vt:lpstr>Subjectief /objectief</vt:lpstr>
      <vt:lpstr>Subjectieve beleving van gezondheid en ziekte</vt:lpstr>
      <vt:lpstr>Subjectieve beleving</vt:lpstr>
      <vt:lpstr>Subjectieve beleving</vt:lpstr>
      <vt:lpstr>Subjectieve beleving</vt:lpstr>
      <vt:lpstr>Subjectieve beleving</vt:lpstr>
      <vt:lpstr>Ziekte kan een gevolg zijn van leefstijl</vt:lpstr>
      <vt:lpstr>Verslavende middelen  </vt:lpstr>
      <vt:lpstr>OPDRACHT 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Gezond en ziek</dc:title>
  <dc:creator>Hoogeveen,K.A.G.</dc:creator>
  <cp:lastModifiedBy>Nienke Hoogeveen</cp:lastModifiedBy>
  <cp:revision>12</cp:revision>
  <dcterms:created xsi:type="dcterms:W3CDTF">2014-08-12T18:11:49Z</dcterms:created>
  <dcterms:modified xsi:type="dcterms:W3CDTF">2016-11-09T15:37:38Z</dcterms:modified>
</cp:coreProperties>
</file>